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1" r:id="rId8"/>
    <p:sldId id="262" r:id="rId9"/>
    <p:sldId id="268" r:id="rId10"/>
    <p:sldId id="267" r:id="rId11"/>
    <p:sldId id="266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izetheawkward.org/" TargetMode="External"/><Relationship Id="rId2" Type="http://schemas.openxmlformats.org/officeDocument/2006/relationships/hyperlink" Target="https://www.ruok.org.a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 ok? Prevention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to St. Mary’s County Public 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01" y="785418"/>
            <a:ext cx="10172700" cy="21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5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931-FBEE-4FCF-B0C4-5BAD836E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Sample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416" y="2222500"/>
            <a:ext cx="5443168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1639-8353-4743-A465-61339BEB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Sample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944" y="2222500"/>
            <a:ext cx="54101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logo</a:t>
            </a:r>
          </a:p>
          <a:p>
            <a:r>
              <a:rPr lang="en-US" dirty="0"/>
              <a:t>Complete program </a:t>
            </a:r>
            <a:r>
              <a:rPr lang="en-US" dirty="0" smtClean="0"/>
              <a:t>description</a:t>
            </a:r>
          </a:p>
          <a:p>
            <a:r>
              <a:rPr lang="en-US" dirty="0" smtClean="0"/>
              <a:t>Include SMCSO – </a:t>
            </a:r>
            <a:r>
              <a:rPr lang="en-US" i="1" dirty="0" smtClean="0"/>
              <a:t>who?</a:t>
            </a:r>
            <a:endParaRPr lang="en-US" i="1" dirty="0"/>
          </a:p>
          <a:p>
            <a:r>
              <a:rPr lang="en-US" dirty="0"/>
              <a:t>Set </a:t>
            </a:r>
            <a:r>
              <a:rPr lang="en-US" dirty="0" smtClean="0"/>
              <a:t>timeline </a:t>
            </a:r>
            <a:r>
              <a:rPr lang="en-US" i="1" dirty="0" smtClean="0"/>
              <a:t>– Suggested Oct – Nov-Dec</a:t>
            </a:r>
            <a:endParaRPr lang="en-US" i="1" dirty="0"/>
          </a:p>
          <a:p>
            <a:r>
              <a:rPr lang="en-US" dirty="0"/>
              <a:t>Present to Board of Education for </a:t>
            </a:r>
            <a:r>
              <a:rPr lang="en-US" dirty="0" smtClean="0"/>
              <a:t>approval- </a:t>
            </a:r>
            <a:r>
              <a:rPr lang="en-US" i="1" dirty="0" smtClean="0"/>
              <a:t>Aug – Sept</a:t>
            </a:r>
          </a:p>
          <a:p>
            <a:r>
              <a:rPr lang="en-US" dirty="0" smtClean="0"/>
              <a:t>Present to School Principals (A &amp; S)- </a:t>
            </a:r>
            <a:r>
              <a:rPr lang="en-US" i="1" dirty="0" smtClean="0"/>
              <a:t>Sept</a:t>
            </a:r>
          </a:p>
          <a:p>
            <a:r>
              <a:rPr lang="en-US" i="1" dirty="0"/>
              <a:t>Present to Secondary School </a:t>
            </a:r>
            <a:r>
              <a:rPr lang="en-US" i="1" dirty="0" smtClean="0"/>
              <a:t>Counselors- Sept</a:t>
            </a:r>
            <a:endParaRPr lang="en-US" i="1" dirty="0"/>
          </a:p>
          <a:p>
            <a:r>
              <a:rPr lang="en-US" dirty="0"/>
              <a:t>Implement Campaign</a:t>
            </a:r>
          </a:p>
        </p:txBody>
      </p:sp>
    </p:spTree>
    <p:extLst>
      <p:ext uri="{BB962C8B-B14F-4D97-AF65-F5344CB8AC3E}">
        <p14:creationId xmlns:p14="http://schemas.microsoft.com/office/powerpoint/2010/main" val="30338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518" y="2222500"/>
            <a:ext cx="363696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Addressing behavioral health concerns in SMCPS</a:t>
            </a:r>
          </a:p>
          <a:p>
            <a:r>
              <a:rPr lang="en-US" dirty="0"/>
              <a:t>Awareness/education Campaign</a:t>
            </a:r>
          </a:p>
          <a:p>
            <a:r>
              <a:rPr lang="en-US" dirty="0"/>
              <a:t>Mechanism/resources for students to report or assist</a:t>
            </a:r>
          </a:p>
        </p:txBody>
      </p:sp>
    </p:spTree>
    <p:extLst>
      <p:ext uri="{BB962C8B-B14F-4D97-AF65-F5344CB8AC3E}">
        <p14:creationId xmlns:p14="http://schemas.microsoft.com/office/powerpoint/2010/main" val="278532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YRBS Data 2016 for Mental Health Issues</a:t>
            </a:r>
          </a:p>
          <a:p>
            <a:r>
              <a:rPr lang="en-US" dirty="0"/>
              <a:t>2,091 Students grades 9-12 participated</a:t>
            </a:r>
          </a:p>
          <a:p>
            <a:r>
              <a:rPr lang="en-US" dirty="0"/>
              <a:t>29.9% were sad or hopeless in the past year for a period of 2 or more weeks</a:t>
            </a:r>
          </a:p>
          <a:p>
            <a:r>
              <a:rPr lang="en-US" dirty="0"/>
              <a:t>19.3% seriously considered suicide</a:t>
            </a:r>
          </a:p>
          <a:p>
            <a:r>
              <a:rPr lang="en-US" dirty="0"/>
              <a:t>14.8% made a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3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More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77887"/>
            <a:ext cx="10554574" cy="36365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YRBS Data 2016 for Substance Use Issues</a:t>
            </a:r>
          </a:p>
          <a:p>
            <a:r>
              <a:rPr lang="en-US" dirty="0"/>
              <a:t>32.6% of High School students reported current use of alcohol</a:t>
            </a:r>
          </a:p>
          <a:p>
            <a:r>
              <a:rPr lang="en-US" dirty="0"/>
              <a:t>17.7% used 5+ drinks in one sitting</a:t>
            </a:r>
          </a:p>
          <a:p>
            <a:r>
              <a:rPr lang="en-US" dirty="0"/>
              <a:t>61.2% have used during their lifetime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of the alcohol data exceeds the state averages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30.6% have used marijuana in their lifetime</a:t>
            </a:r>
          </a:p>
          <a:p>
            <a:r>
              <a:rPr lang="en-US" dirty="0"/>
              <a:t>Cocaine and injected drug users increased since 2014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7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ok?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U ok? is a media campaign designed to bring awareness, education and information to the community on how to identify, approach and interact with someone who may be suffering from a behavioral health crisis. </a:t>
            </a:r>
          </a:p>
        </p:txBody>
      </p:sp>
    </p:spTree>
    <p:extLst>
      <p:ext uri="{BB962C8B-B14F-4D97-AF65-F5344CB8AC3E}">
        <p14:creationId xmlns:p14="http://schemas.microsoft.com/office/powerpoint/2010/main" val="191745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https://www.ruok.org.au/</a:t>
            </a:r>
            <a:r>
              <a:rPr lang="en-US" dirty="0"/>
              <a:t>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https://seizetheawkward.org/</a:t>
            </a:r>
            <a:r>
              <a:rPr lang="en-US" dirty="0"/>
              <a:t>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267" y="2222287"/>
            <a:ext cx="2719916" cy="213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7" y="4594050"/>
            <a:ext cx="4448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U ok? in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Billboards</a:t>
            </a:r>
          </a:p>
          <a:p>
            <a:r>
              <a:rPr lang="en-US" dirty="0"/>
              <a:t>Comcast</a:t>
            </a:r>
          </a:p>
          <a:p>
            <a:r>
              <a:rPr lang="en-US" dirty="0"/>
              <a:t>Community Outreach</a:t>
            </a:r>
          </a:p>
          <a:p>
            <a:r>
              <a:rPr lang="en-US" dirty="0"/>
              <a:t>Promotional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36807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U ok? in SMCPS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Geo-fencing</a:t>
            </a:r>
          </a:p>
          <a:p>
            <a:r>
              <a:rPr lang="en-US" dirty="0" err="1" smtClean="0"/>
              <a:t>Robo</a:t>
            </a:r>
            <a:r>
              <a:rPr lang="en-US" dirty="0" smtClean="0"/>
              <a:t> callout</a:t>
            </a:r>
          </a:p>
          <a:p>
            <a:r>
              <a:rPr lang="en-US" dirty="0" smtClean="0"/>
              <a:t>The Peach Jar</a:t>
            </a:r>
          </a:p>
          <a:p>
            <a:r>
              <a:rPr lang="en-US" dirty="0" smtClean="0"/>
              <a:t>SMCPS – Twitter, Webpage, Facebook</a:t>
            </a:r>
            <a:endParaRPr lang="en-US" dirty="0"/>
          </a:p>
          <a:p>
            <a:r>
              <a:rPr lang="en-US" dirty="0"/>
              <a:t>Posters</a:t>
            </a:r>
          </a:p>
          <a:p>
            <a:r>
              <a:rPr lang="en-US" dirty="0"/>
              <a:t>Videos</a:t>
            </a:r>
          </a:p>
          <a:p>
            <a:r>
              <a:rPr lang="en-US" dirty="0" smtClean="0"/>
              <a:t>Kick off event/ongoing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  <a:p>
            <a:r>
              <a:rPr lang="en-US" dirty="0"/>
              <a:t>Curriculum </a:t>
            </a:r>
          </a:p>
        </p:txBody>
      </p:sp>
    </p:spTree>
    <p:extLst>
      <p:ext uri="{BB962C8B-B14F-4D97-AF65-F5344CB8AC3E}">
        <p14:creationId xmlns:p14="http://schemas.microsoft.com/office/powerpoint/2010/main" val="2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AD5F-670B-4DD1-BEBD-7914E271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70" y="2289058"/>
            <a:ext cx="4805258" cy="40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1213</TotalTime>
  <Words>280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Quotable</vt:lpstr>
      <vt:lpstr>RU ok? Prevention Campaign</vt:lpstr>
      <vt:lpstr>Focus</vt:lpstr>
      <vt:lpstr>Facts</vt:lpstr>
      <vt:lpstr> More Facts</vt:lpstr>
      <vt:lpstr>RU ok? Concept</vt:lpstr>
      <vt:lpstr>Similar Programs</vt:lpstr>
      <vt:lpstr>R U ok? in the Community</vt:lpstr>
      <vt:lpstr>R U ok? in SMCPS</vt:lpstr>
      <vt:lpstr>Logo</vt:lpstr>
      <vt:lpstr>Poster Sample 1</vt:lpstr>
      <vt:lpstr>Poster Sample 2</vt:lpstr>
      <vt:lpstr>Next Steps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 ok? Prevention Campaign</dc:title>
  <dc:creator>Maryellen Kraese</dc:creator>
  <cp:lastModifiedBy>Maryellen Kraese</cp:lastModifiedBy>
  <cp:revision>15</cp:revision>
  <dcterms:created xsi:type="dcterms:W3CDTF">2018-06-07T19:17:59Z</dcterms:created>
  <dcterms:modified xsi:type="dcterms:W3CDTF">2018-07-13T17:09:49Z</dcterms:modified>
</cp:coreProperties>
</file>